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 snapToGrid="0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8.3413598885838075E-2"/>
          <c:w val="0.93287117403621822"/>
          <c:h val="0.701675012300225"/>
        </c:manualLayout>
      </c:layout>
      <c:pie3DChart>
        <c:varyColors val="1"/>
        <c:dLbls>
          <c:showVal val="1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/>
      <c:txPr>
        <a:bodyPr/>
        <a:lstStyle/>
        <a:p>
          <a:pPr>
            <a:defRPr sz="1200" b="1">
              <a:latin typeface="Georgia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4977" y="333377"/>
            <a:ext cx="595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д. Судино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81427" y="6165850"/>
            <a:ext cx="14900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Судино,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68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62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xmlns="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(ранний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возраст)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(дошкольный возраст)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026060" y="3573016"/>
          <a:ext cx="5400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933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3918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64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3443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ds37ros.edu.yar.ru/svedeniya_ob_obrazovatelnoy_organizatsii/dokumenti.html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28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xmlns="" val="135679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91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56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24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17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290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77194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1418</Words>
  <Application>Microsoft Office PowerPoint</Application>
  <PresentationFormat>Экран (4:3)</PresentationFormat>
  <Paragraphs>155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Краткая презентация  образовательной программы дошкольного образовательного учреждения (ОП ДО)</vt:lpstr>
      <vt:lpstr>Слайд 2</vt:lpstr>
      <vt:lpstr>Слайд 3</vt:lpstr>
      <vt:lpstr>Слайд 4</vt:lpstr>
      <vt:lpstr>Слайд 5</vt:lpstr>
      <vt:lpstr>Слайд 6</vt:lpstr>
      <vt:lpstr>Структура ОП ДО</vt:lpstr>
      <vt:lpstr>Слайд 8</vt:lpstr>
      <vt:lpstr>Слайд 9</vt:lpstr>
      <vt:lpstr>Слайд 10</vt:lpstr>
      <vt:lpstr>Слайд 11</vt:lpstr>
      <vt:lpstr>Специфика контингента воспитанников ДОУ </vt:lpstr>
      <vt:lpstr>Слайд 13</vt:lpstr>
      <vt:lpstr>        Формы работы по взаимодействию с родителями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7</cp:lastModifiedBy>
  <cp:revision>6</cp:revision>
  <dcterms:created xsi:type="dcterms:W3CDTF">2023-08-02T09:43:03Z</dcterms:created>
  <dcterms:modified xsi:type="dcterms:W3CDTF">2023-11-22T05:50:00Z</dcterms:modified>
</cp:coreProperties>
</file>